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416E-6E73-4BC1-84B2-60D9E7FE2EC1}" type="datetimeFigureOut">
              <a:rPr lang="el-GR" smtClean="0"/>
              <a:t>05/12/2022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5D85-36BF-409C-B64A-90E300791590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0450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416E-6E73-4BC1-84B2-60D9E7FE2EC1}" type="datetimeFigureOut">
              <a:rPr lang="el-GR" smtClean="0"/>
              <a:t>05/12/2022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5D85-36BF-409C-B64A-90E3007915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318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416E-6E73-4BC1-84B2-60D9E7FE2EC1}" type="datetimeFigureOut">
              <a:rPr lang="el-GR" smtClean="0"/>
              <a:t>05/12/2022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5D85-36BF-409C-B64A-90E3007915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578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416E-6E73-4BC1-84B2-60D9E7FE2EC1}" type="datetimeFigureOut">
              <a:rPr lang="el-GR" smtClean="0"/>
              <a:t>05/12/2022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5D85-36BF-409C-B64A-90E3007915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9811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416E-6E73-4BC1-84B2-60D9E7FE2EC1}" type="datetimeFigureOut">
              <a:rPr lang="el-GR" smtClean="0"/>
              <a:t>05/12/2022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5D85-36BF-409C-B64A-90E300791590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92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416E-6E73-4BC1-84B2-60D9E7FE2EC1}" type="datetimeFigureOut">
              <a:rPr lang="el-GR" smtClean="0"/>
              <a:t>05/12/2022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5D85-36BF-409C-B64A-90E3007915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287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416E-6E73-4BC1-84B2-60D9E7FE2EC1}" type="datetimeFigureOut">
              <a:rPr lang="el-GR" smtClean="0"/>
              <a:t>05/12/2022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5D85-36BF-409C-B64A-90E3007915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223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416E-6E73-4BC1-84B2-60D9E7FE2EC1}" type="datetimeFigureOut">
              <a:rPr lang="el-GR" smtClean="0"/>
              <a:t>05/12/2022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5D85-36BF-409C-B64A-90E3007915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06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416E-6E73-4BC1-84B2-60D9E7FE2EC1}" type="datetimeFigureOut">
              <a:rPr lang="el-GR" smtClean="0"/>
              <a:t>05/12/2022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5D85-36BF-409C-B64A-90E3007915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850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7C5416E-6E73-4BC1-84B2-60D9E7FE2EC1}" type="datetimeFigureOut">
              <a:rPr lang="el-GR" smtClean="0"/>
              <a:t>05/12/2022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D85D85-36BF-409C-B64A-90E3007915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013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416E-6E73-4BC1-84B2-60D9E7FE2EC1}" type="datetimeFigureOut">
              <a:rPr lang="el-GR" smtClean="0"/>
              <a:t>05/12/2022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5D85-36BF-409C-B64A-90E3007915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667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7C5416E-6E73-4BC1-84B2-60D9E7FE2EC1}" type="datetimeFigureOut">
              <a:rPr lang="el-GR" smtClean="0"/>
              <a:t>05/12/2022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FD85D85-36BF-409C-B64A-90E300791590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58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5F048-621C-47CE-AAFE-8694A47F7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237" y="263527"/>
            <a:ext cx="10767526" cy="1450757"/>
          </a:xfrm>
        </p:spPr>
        <p:txBody>
          <a:bodyPr/>
          <a:lstStyle/>
          <a:p>
            <a:r>
              <a:rPr lang="el-GR" b="1" dirty="0"/>
              <a:t>Ψηφιακή καινοτομία και επιχειρηματικότητα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E9D49-05A0-4A32-1E56-64225886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817" y="2004430"/>
            <a:ext cx="10052538" cy="3974980"/>
          </a:xfrm>
        </p:spPr>
        <p:txBody>
          <a:bodyPr>
            <a:normAutofit lnSpcReduction="10000"/>
          </a:bodyPr>
          <a:lstStyle/>
          <a:p>
            <a:pPr marL="384048" lvl="2" indent="0" algn="ctr">
              <a:buNone/>
            </a:pPr>
            <a:r>
              <a:rPr lang="en-US" sz="5400" b="1" dirty="0"/>
              <a:t>THE BULK</a:t>
            </a:r>
          </a:p>
          <a:p>
            <a:pPr marL="384048" lvl="2" indent="0" algn="ctr">
              <a:buNone/>
            </a:pPr>
            <a:endParaRPr lang="en-US" sz="2400" dirty="0"/>
          </a:p>
          <a:p>
            <a:pPr marL="384048" lvl="2" indent="0" algn="ctr">
              <a:buNone/>
            </a:pPr>
            <a:endParaRPr lang="en-US" sz="2400" dirty="0"/>
          </a:p>
          <a:p>
            <a:pPr marL="384048" lvl="2" indent="0" algn="ctr">
              <a:buNone/>
            </a:pPr>
            <a:endParaRPr lang="en-US" sz="2400" dirty="0"/>
          </a:p>
          <a:p>
            <a:pPr marL="384048" lvl="2" indent="0" algn="ctr">
              <a:buNone/>
            </a:pPr>
            <a:endParaRPr lang="en-US" sz="2400" dirty="0"/>
          </a:p>
          <a:p>
            <a:pPr marL="384048" lvl="2" indent="0" algn="ctr">
              <a:buNone/>
            </a:pPr>
            <a:r>
              <a:rPr lang="el-GR" sz="2400" dirty="0"/>
              <a:t>Από τους φοιτητές: Αναστάσιος Λαμπρινίδης</a:t>
            </a:r>
            <a:r>
              <a:rPr lang="en-US" sz="2400" dirty="0"/>
              <a:t> icsd18117, </a:t>
            </a:r>
            <a:r>
              <a:rPr lang="el-GR" sz="2400" dirty="0"/>
              <a:t>Μιχαήλ </a:t>
            </a:r>
            <a:r>
              <a:rPr lang="el-GR" sz="2400" dirty="0" err="1"/>
              <a:t>Μπαρμπαδήμος</a:t>
            </a:r>
            <a:r>
              <a:rPr lang="el-GR" sz="2400" dirty="0"/>
              <a:t> </a:t>
            </a:r>
            <a:r>
              <a:rPr lang="en-US" sz="2400" dirty="0"/>
              <a:t>icsd18142 </a:t>
            </a:r>
            <a:r>
              <a:rPr lang="el-GR" sz="2400" dirty="0"/>
              <a:t>Αλκίνοος-Μιχαήλ Μιχαλόπουλος-</a:t>
            </a:r>
            <a:r>
              <a:rPr lang="el-GR" sz="2400" dirty="0" err="1"/>
              <a:t>Τσεσμετζής</a:t>
            </a:r>
            <a:endParaRPr lang="el-GR" sz="2400" dirty="0"/>
          </a:p>
          <a:p>
            <a:pPr marL="384048" lvl="2" indent="0" algn="ctr">
              <a:buNone/>
            </a:pPr>
            <a:endParaRPr lang="el-GR" sz="2400" dirty="0"/>
          </a:p>
          <a:p>
            <a:pPr marL="384048" lvl="2" indent="0" algn="ctr">
              <a:buNone/>
            </a:pPr>
            <a:r>
              <a:rPr lang="el-GR" sz="2400" dirty="0"/>
              <a:t>Υπεύθυνος καθηγητής: Γιάννης Χαραλαμπίδης</a:t>
            </a:r>
          </a:p>
        </p:txBody>
      </p:sp>
    </p:spTree>
    <p:extLst>
      <p:ext uri="{BB962C8B-B14F-4D97-AF65-F5344CB8AC3E}">
        <p14:creationId xmlns:p14="http://schemas.microsoft.com/office/powerpoint/2010/main" val="1737772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DB3069-FAFB-4BCB-EDB9-C984E3916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883" y="0"/>
            <a:ext cx="96682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9243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</TotalTime>
  <Words>24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Ψηφιακή καινοτομία και επιχειρηματικότητα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icsd18117@aegean.gr</dc:creator>
  <cp:lastModifiedBy>icsd18117@aegean.gr</cp:lastModifiedBy>
  <cp:revision>6</cp:revision>
  <dcterms:created xsi:type="dcterms:W3CDTF">2022-12-05T12:55:37Z</dcterms:created>
  <dcterms:modified xsi:type="dcterms:W3CDTF">2022-12-05T18:48:51Z</dcterms:modified>
</cp:coreProperties>
</file>