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433"/>
    <a:srgbClr val="36D68E"/>
    <a:srgbClr val="149F8C"/>
    <a:srgbClr val="1DEB6B"/>
    <a:srgbClr val="1472C4"/>
    <a:srgbClr val="FFCC00"/>
    <a:srgbClr val="64EE7E"/>
    <a:srgbClr val="F19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BA9C-3323-CB2F-3FC6-AA00C9DF3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7CF38-517E-1F40-AE34-E252BAD54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6DC2B-B748-5948-E68C-16200ED17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E8BB-14B1-BF95-A72D-6F446B20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3FEC4-9986-2A25-FC88-E4EF4CFB4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8ED71-2307-298E-3EC7-3A49C052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05BC3-5CF0-9E98-BA0C-B0D439879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F58E0-89F8-8DB4-EB62-F832DAF5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DACA7-230F-74FF-E856-BBC39B066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74F90-6340-F185-CE7C-01D44438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9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590D1-FB50-9510-4E64-BDB3D2E18E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4822D-CEAB-BDCE-9E4A-BBBAF189F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6CCA6-E899-6FE5-D59B-3536E6098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826AF-4248-B56E-EE79-43E5DB65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444A7-5709-DB3D-2AAF-4B681A31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4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94A2D-C689-DE78-1EA2-6CD3D339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86CD3-B8AC-41F3-2D83-7D9AC77FB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7C85D-3881-BC6B-7BFF-38FC33950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CDCF6-FDB9-AFCE-E81A-C01D7E62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4FDFD-6B5E-B0EF-CCFA-CCCE64E1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D473-39A2-DBE7-FE22-ECDB7482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A4C59-87FC-17F5-5CC2-2892DD0F1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F8089-193A-EBE7-CC28-69378EFC2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7234-ED6D-FEDE-F594-4994816A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CA890-69DA-25AA-44F7-7417286D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9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66CC1-3375-8D26-B169-C01FDCC5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E4B2-30EE-5EB4-CDE9-A735D7999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D5697-2689-C5E6-1A76-1B1A6C695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03C7B8-1570-305B-1AC1-9855DDFA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FF4A8-ECC4-7612-D3CD-6EC78C70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40B1-0AE7-5543-50CB-324CA0425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B36E-57AA-5DA1-F184-D9AC623FF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C8A80-DFA8-DECC-6058-1E0182D24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2AB86-D51A-F2F0-F14C-E47FDE699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5AB80-3BA3-E43E-7070-49A84DC2E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1CFA9-02F8-7D76-E687-357E4DFC6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B5263-2F10-E7AF-4CA7-8864EC52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338BE4-A097-BAB4-ACED-B8AF230C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6F263-D750-A76C-E7F5-3D7D21BE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B634-E23F-B544-2926-14750AAA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D36DD-FCE5-D053-92A4-AAC2B78C5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6E5A0-E693-E43F-26BC-CD81E8AB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B9688-E7E5-2548-11A0-667C0D5C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2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C18AE-90D2-F0DB-838B-129D54E8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96968-01C6-4783-DFC8-52FC4826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00C9FC-B831-C721-E57E-A0AFDA901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7D685-0619-B32D-A760-B2256DC7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217D-008B-FB6A-16ED-E3C5AD88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1B01F-9842-7C46-F777-86F3F734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F2594-B446-7D01-122E-783F0904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755D1-E892-A256-1E59-E27F7304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A1422-72A1-106C-BCA9-913FF326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38EB-9C21-96E7-E313-626291B4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1A037-7771-60DD-EA03-ED639BBBA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DBED5-5D72-5291-940A-87136FA09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933C1-BB0C-A91A-85D0-6FE45861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FD33A-2E42-CAB1-C8E3-BFE511EA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479707-1444-3E6C-2244-DEEF6E34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6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BA8F-3006-7D8B-D079-A9B0E931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B8338-1368-568B-409D-1882AF2DE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F73FD-0D4B-C987-4CE7-ADDF4027C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A6DC-5653-4208-8D86-67678E5FFAB7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60589-678B-4F71-02A4-5F4923DB0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38B2-8521-3A32-ED80-CA0FA5670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C45E-9A22-45AA-9D8F-A47EC7F5A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Background pattern">
            <a:extLst>
              <a:ext uri="{FF2B5EF4-FFF2-40B4-BE49-F238E27FC236}">
                <a16:creationId xmlns:a16="http://schemas.microsoft.com/office/drawing/2014/main" id="{8224242E-CFA9-0D18-ED55-8640E52BDE6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982BD413-4D82-53C2-8179-53DBB8AD47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5400" y="-25400"/>
            <a:ext cx="2832100" cy="2832100"/>
          </a:xfrm>
          <a:custGeom>
            <a:avLst/>
            <a:gdLst>
              <a:gd name="connsiteX0" fmla="*/ 12700 w 2832100"/>
              <a:gd name="connsiteY0" fmla="*/ 0 h 2832100"/>
              <a:gd name="connsiteX1" fmla="*/ 2832100 w 2832100"/>
              <a:gd name="connsiteY1" fmla="*/ 0 h 2832100"/>
              <a:gd name="connsiteX2" fmla="*/ 0 w 2832100"/>
              <a:gd name="connsiteY2" fmla="*/ 2832100 h 2832100"/>
              <a:gd name="connsiteX3" fmla="*/ 0 w 2832100"/>
              <a:gd name="connsiteY3" fmla="*/ 127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100" h="2832100">
                <a:moveTo>
                  <a:pt x="12700" y="0"/>
                </a:moveTo>
                <a:lnTo>
                  <a:pt x="2832100" y="0"/>
                </a:lnTo>
                <a:lnTo>
                  <a:pt x="0" y="2832100"/>
                </a:lnTo>
                <a:lnTo>
                  <a:pt x="0" y="12700"/>
                </a:lnTo>
              </a:path>
            </a:pathLst>
          </a:custGeom>
          <a:solidFill>
            <a:srgbClr val="1DE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EFDEE483-26B7-B4DE-7834-C52EE94628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4400" y="3797300"/>
            <a:ext cx="6121400" cy="3073400"/>
          </a:xfrm>
          <a:custGeom>
            <a:avLst/>
            <a:gdLst>
              <a:gd name="connsiteX0" fmla="*/ 0 w 6121400"/>
              <a:gd name="connsiteY0" fmla="*/ 3073400 h 3073400"/>
              <a:gd name="connsiteX1" fmla="*/ 3073400 w 6121400"/>
              <a:gd name="connsiteY1" fmla="*/ 0 h 3073400"/>
              <a:gd name="connsiteX2" fmla="*/ 6121400 w 6121400"/>
              <a:gd name="connsiteY2" fmla="*/ 3048000 h 3073400"/>
              <a:gd name="connsiteX3" fmla="*/ 0 w 6121400"/>
              <a:gd name="connsiteY3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1400" h="3073400">
                <a:moveTo>
                  <a:pt x="0" y="3073400"/>
                </a:moveTo>
                <a:lnTo>
                  <a:pt x="3073400" y="0"/>
                </a:lnTo>
                <a:lnTo>
                  <a:pt x="6121400" y="3048000"/>
                </a:lnTo>
                <a:lnTo>
                  <a:pt x="0" y="3073400"/>
                </a:lnTo>
                <a:close/>
              </a:path>
            </a:pathLst>
          </a:custGeom>
          <a:solidFill>
            <a:srgbClr val="149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9E2AD59-6A8F-2431-1EDB-6BB0395DB5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97800" y="0"/>
            <a:ext cx="4406900" cy="6858000"/>
          </a:xfrm>
          <a:custGeom>
            <a:avLst/>
            <a:gdLst>
              <a:gd name="connsiteX0" fmla="*/ 0 w 4406900"/>
              <a:gd name="connsiteY0" fmla="*/ 3784600 h 6858000"/>
              <a:gd name="connsiteX1" fmla="*/ 3784600 w 4406900"/>
              <a:gd name="connsiteY1" fmla="*/ 0 h 6858000"/>
              <a:gd name="connsiteX2" fmla="*/ 4406900 w 4406900"/>
              <a:gd name="connsiteY2" fmla="*/ 0 h 6858000"/>
              <a:gd name="connsiteX3" fmla="*/ 4406900 w 4406900"/>
              <a:gd name="connsiteY3" fmla="*/ 6858000 h 6858000"/>
              <a:gd name="connsiteX4" fmla="*/ 3035300 w 4406900"/>
              <a:gd name="connsiteY4" fmla="*/ 6858000 h 6858000"/>
              <a:gd name="connsiteX5" fmla="*/ 0 w 4406900"/>
              <a:gd name="connsiteY5" fmla="*/ 3784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900" h="6858000">
                <a:moveTo>
                  <a:pt x="0" y="3784600"/>
                </a:moveTo>
                <a:lnTo>
                  <a:pt x="3784600" y="0"/>
                </a:lnTo>
                <a:lnTo>
                  <a:pt x="4406900" y="0"/>
                </a:lnTo>
                <a:lnTo>
                  <a:pt x="4406900" y="6858000"/>
                </a:lnTo>
                <a:lnTo>
                  <a:pt x="3035300" y="6858000"/>
                </a:lnTo>
                <a:lnTo>
                  <a:pt x="0" y="3784600"/>
                </a:lnTo>
                <a:close/>
              </a:path>
            </a:pathLst>
          </a:custGeom>
          <a:solidFill>
            <a:srgbClr val="36D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AB0F83D8-86BC-2B29-B148-B3E55CA970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17318" y="3600451"/>
            <a:ext cx="3489257" cy="3257550"/>
          </a:xfrm>
          <a:custGeom>
            <a:avLst/>
            <a:gdLst>
              <a:gd name="connsiteX0" fmla="*/ 0 w 3708400"/>
              <a:gd name="connsiteY0" fmla="*/ 381000 h 3327400"/>
              <a:gd name="connsiteX1" fmla="*/ 2946400 w 3708400"/>
              <a:gd name="connsiteY1" fmla="*/ 3327400 h 3327400"/>
              <a:gd name="connsiteX2" fmla="*/ 3708400 w 3708400"/>
              <a:gd name="connsiteY2" fmla="*/ 3327400 h 3327400"/>
              <a:gd name="connsiteX3" fmla="*/ 381000 w 3708400"/>
              <a:gd name="connsiteY3" fmla="*/ 0 h 3327400"/>
              <a:gd name="connsiteX4" fmla="*/ 0 w 3708400"/>
              <a:gd name="connsiteY4" fmla="*/ 381000 h 332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327400">
                <a:moveTo>
                  <a:pt x="0" y="381000"/>
                </a:moveTo>
                <a:lnTo>
                  <a:pt x="2946400" y="3327400"/>
                </a:lnTo>
                <a:lnTo>
                  <a:pt x="3708400" y="33274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D96EAE1-F5CF-5925-6683-C286EC61E7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01792">
            <a:off x="2892299" y="-1720287"/>
            <a:ext cx="599872" cy="9761701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C52B324-6CE8-9665-9CD7-C8EABBE73F4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67722">
            <a:off x="-1358879" y="2798905"/>
            <a:ext cx="8100038" cy="52292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9FE41EE-66EE-DDB8-669A-31CCD81E640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60000">
            <a:off x="6795316" y="5631841"/>
            <a:ext cx="4165727" cy="45719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Icon&#10;&#10;Description automatically generated">
            <a:extLst>
              <a:ext uri="{FF2B5EF4-FFF2-40B4-BE49-F238E27FC236}">
                <a16:creationId xmlns:a16="http://schemas.microsoft.com/office/drawing/2014/main" id="{D36FD915-11A4-4630-91D3-0A104657B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44" y="2699441"/>
            <a:ext cx="1785380" cy="1785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49C2A41-28C6-8D56-B9AA-C0342871C47F}"/>
              </a:ext>
            </a:extLst>
          </p:cNvPr>
          <p:cNvSpPr>
            <a:spLocks/>
          </p:cNvSpPr>
          <p:nvPr/>
        </p:nvSpPr>
        <p:spPr>
          <a:xfrm>
            <a:off x="4551316" y="916698"/>
            <a:ext cx="2950747" cy="868429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ECB524-C04C-D3EC-9BE2-7B2125E879BB}"/>
              </a:ext>
            </a:extLst>
          </p:cNvPr>
          <p:cNvSpPr txBox="1">
            <a:spLocks/>
          </p:cNvSpPr>
          <p:nvPr/>
        </p:nvSpPr>
        <p:spPr>
          <a:xfrm>
            <a:off x="4669965" y="888056"/>
            <a:ext cx="2832099" cy="92333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82000" sy="82000" algn="ctr" rotWithShape="0">
              <a:srgbClr val="000000">
                <a:alpha val="0"/>
              </a:srgbClr>
            </a:outerShdw>
          </a:effectLst>
          <a:scene3d>
            <a:camera prst="orthographicFront"/>
            <a:lightRig rig="threePt" dir="t"/>
          </a:scene3d>
          <a:sp3d prstMaterial="translucentPowder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Broadway" panose="04040905080B02020502" pitchFamily="82" charset="0"/>
              </a:rPr>
              <a:t>PANDA</a:t>
            </a:r>
          </a:p>
        </p:txBody>
      </p:sp>
      <p:sp>
        <p:nvSpPr>
          <p:cNvPr id="54" name="Speech Bubble: Rectangle with Corners Rounded 53">
            <a:extLst>
              <a:ext uri="{FF2B5EF4-FFF2-40B4-BE49-F238E27FC236}">
                <a16:creationId xmlns:a16="http://schemas.microsoft.com/office/drawing/2014/main" id="{B637D85C-53C0-7D8B-6518-AA76AFAD163C}"/>
              </a:ext>
            </a:extLst>
          </p:cNvPr>
          <p:cNvSpPr>
            <a:spLocks/>
          </p:cNvSpPr>
          <p:nvPr/>
        </p:nvSpPr>
        <p:spPr>
          <a:xfrm>
            <a:off x="8767219" y="1305937"/>
            <a:ext cx="2468062" cy="1393504"/>
          </a:xfrm>
          <a:prstGeom prst="wedgeRoundRectCallout">
            <a:avLst>
              <a:gd name="adj1" fmla="val -96506"/>
              <a:gd name="adj2" fmla="val 73893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co Gothic ExtLt" panose="02000506000000020004" pitchFamily="2" charset="0"/>
              </a:rPr>
              <a:t>Because we have</a:t>
            </a:r>
          </a:p>
          <a:p>
            <a:pPr algn="ctr"/>
            <a:endParaRPr lang="en-US" dirty="0">
              <a:solidFill>
                <a:schemeClr val="tx1"/>
              </a:solidFill>
              <a:latin typeface="Coco Gothic ExtLt" panose="02000506000000020004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oco Gothic ExtLt" panose="02000506000000020004" pitchFamily="2" charset="0"/>
              </a:rPr>
              <a:t> everything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8352143-8AEC-B4D8-D888-D2E82898DA2A}"/>
              </a:ext>
            </a:extLst>
          </p:cNvPr>
          <p:cNvSpPr/>
          <p:nvPr/>
        </p:nvSpPr>
        <p:spPr>
          <a:xfrm>
            <a:off x="710192" y="4534087"/>
            <a:ext cx="3283411" cy="1569661"/>
          </a:xfrm>
          <a:prstGeom prst="wedgeRoundRectCallout">
            <a:avLst>
              <a:gd name="adj1" fmla="val 74898"/>
              <a:gd name="adj2" fmla="val -44907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D4DAB-2941-FC33-1554-A50797FAFADE}"/>
              </a:ext>
            </a:extLst>
          </p:cNvPr>
          <p:cNvSpPr txBox="1">
            <a:spLocks/>
          </p:cNvSpPr>
          <p:nvPr/>
        </p:nvSpPr>
        <p:spPr>
          <a:xfrm>
            <a:off x="710192" y="4534088"/>
            <a:ext cx="40464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co Gothic ExtLt" panose="02000506000000020004" pitchFamily="2" charset="0"/>
              </a:rPr>
              <a:t>Anastasios Soumpakis</a:t>
            </a:r>
            <a:endParaRPr lang="el-GR" sz="2400" dirty="0">
              <a:latin typeface="Coco Gothic ExtLt" panose="02000506000000020004" pitchFamily="2" charset="0"/>
            </a:endParaRPr>
          </a:p>
          <a:p>
            <a:r>
              <a:rPr lang="en-US" sz="2400" dirty="0">
                <a:latin typeface="Coco Gothic ExtLt" panose="02000506000000020004" pitchFamily="2" charset="0"/>
              </a:rPr>
              <a:t>Thomas Tsirgotakis</a:t>
            </a:r>
          </a:p>
          <a:p>
            <a:r>
              <a:rPr lang="en-US" sz="2400" dirty="0">
                <a:latin typeface="Coco Gothic ExtLt" panose="02000506000000020004" pitchFamily="2" charset="0"/>
              </a:rPr>
              <a:t>Leontios Skoutelas</a:t>
            </a:r>
            <a:endParaRPr lang="el-GR" sz="2400" dirty="0">
              <a:latin typeface="Coco Gothic ExtLt" panose="02000506000000020004" pitchFamily="2" charset="0"/>
            </a:endParaRPr>
          </a:p>
          <a:p>
            <a:r>
              <a:rPr lang="en-US" sz="2400" dirty="0">
                <a:latin typeface="Coco Gothic ExtLt" panose="02000506000000020004" pitchFamily="2" charset="0"/>
              </a:rPr>
              <a:t>Fotios Tsalis</a:t>
            </a:r>
          </a:p>
        </p:txBody>
      </p:sp>
    </p:spTree>
    <p:extLst>
      <p:ext uri="{BB962C8B-B14F-4D97-AF65-F5344CB8AC3E}">
        <p14:creationId xmlns:p14="http://schemas.microsoft.com/office/powerpoint/2010/main" val="180917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pattern">
            <a:extLst>
              <a:ext uri="{FF2B5EF4-FFF2-40B4-BE49-F238E27FC236}">
                <a16:creationId xmlns:a16="http://schemas.microsoft.com/office/drawing/2014/main" id="{ED39E80B-BEB0-BF75-8F8D-ECAFF664248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524E7D6-1271-D9CA-91A4-BFF56DB5EFD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5400" y="-25400"/>
            <a:ext cx="2832100" cy="2832100"/>
          </a:xfrm>
          <a:custGeom>
            <a:avLst/>
            <a:gdLst>
              <a:gd name="connsiteX0" fmla="*/ 12700 w 2832100"/>
              <a:gd name="connsiteY0" fmla="*/ 0 h 2832100"/>
              <a:gd name="connsiteX1" fmla="*/ 2832100 w 2832100"/>
              <a:gd name="connsiteY1" fmla="*/ 0 h 2832100"/>
              <a:gd name="connsiteX2" fmla="*/ 0 w 2832100"/>
              <a:gd name="connsiteY2" fmla="*/ 2832100 h 2832100"/>
              <a:gd name="connsiteX3" fmla="*/ 0 w 2832100"/>
              <a:gd name="connsiteY3" fmla="*/ 127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100" h="2832100">
                <a:moveTo>
                  <a:pt x="12700" y="0"/>
                </a:moveTo>
                <a:lnTo>
                  <a:pt x="2832100" y="0"/>
                </a:lnTo>
                <a:lnTo>
                  <a:pt x="0" y="2832100"/>
                </a:lnTo>
                <a:lnTo>
                  <a:pt x="0" y="12700"/>
                </a:lnTo>
              </a:path>
            </a:pathLst>
          </a:custGeom>
          <a:solidFill>
            <a:srgbClr val="1DE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A9859D0-BD36-4702-14F5-7EB5B6F3CBB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4400" y="3797300"/>
            <a:ext cx="6121400" cy="3073400"/>
          </a:xfrm>
          <a:custGeom>
            <a:avLst/>
            <a:gdLst>
              <a:gd name="connsiteX0" fmla="*/ 0 w 6121400"/>
              <a:gd name="connsiteY0" fmla="*/ 3073400 h 3073400"/>
              <a:gd name="connsiteX1" fmla="*/ 3073400 w 6121400"/>
              <a:gd name="connsiteY1" fmla="*/ 0 h 3073400"/>
              <a:gd name="connsiteX2" fmla="*/ 6121400 w 6121400"/>
              <a:gd name="connsiteY2" fmla="*/ 3048000 h 3073400"/>
              <a:gd name="connsiteX3" fmla="*/ 0 w 6121400"/>
              <a:gd name="connsiteY3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1400" h="3073400">
                <a:moveTo>
                  <a:pt x="0" y="3073400"/>
                </a:moveTo>
                <a:lnTo>
                  <a:pt x="3073400" y="0"/>
                </a:lnTo>
                <a:lnTo>
                  <a:pt x="6121400" y="3048000"/>
                </a:lnTo>
                <a:lnTo>
                  <a:pt x="0" y="3073400"/>
                </a:lnTo>
                <a:close/>
              </a:path>
            </a:pathLst>
          </a:custGeom>
          <a:solidFill>
            <a:srgbClr val="149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33620E5-DE56-5592-FB2E-4148131376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97800" y="0"/>
            <a:ext cx="4406900" cy="6858000"/>
          </a:xfrm>
          <a:custGeom>
            <a:avLst/>
            <a:gdLst>
              <a:gd name="connsiteX0" fmla="*/ 0 w 4406900"/>
              <a:gd name="connsiteY0" fmla="*/ 3784600 h 6858000"/>
              <a:gd name="connsiteX1" fmla="*/ 3784600 w 4406900"/>
              <a:gd name="connsiteY1" fmla="*/ 0 h 6858000"/>
              <a:gd name="connsiteX2" fmla="*/ 4406900 w 4406900"/>
              <a:gd name="connsiteY2" fmla="*/ 0 h 6858000"/>
              <a:gd name="connsiteX3" fmla="*/ 4406900 w 4406900"/>
              <a:gd name="connsiteY3" fmla="*/ 6858000 h 6858000"/>
              <a:gd name="connsiteX4" fmla="*/ 3035300 w 4406900"/>
              <a:gd name="connsiteY4" fmla="*/ 6858000 h 6858000"/>
              <a:gd name="connsiteX5" fmla="*/ 0 w 4406900"/>
              <a:gd name="connsiteY5" fmla="*/ 3784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900" h="6858000">
                <a:moveTo>
                  <a:pt x="0" y="3784600"/>
                </a:moveTo>
                <a:lnTo>
                  <a:pt x="3784600" y="0"/>
                </a:lnTo>
                <a:lnTo>
                  <a:pt x="4406900" y="0"/>
                </a:lnTo>
                <a:lnTo>
                  <a:pt x="4406900" y="6858000"/>
                </a:lnTo>
                <a:lnTo>
                  <a:pt x="3035300" y="6858000"/>
                </a:lnTo>
                <a:lnTo>
                  <a:pt x="0" y="3784600"/>
                </a:lnTo>
                <a:close/>
              </a:path>
            </a:pathLst>
          </a:custGeom>
          <a:solidFill>
            <a:srgbClr val="36D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F9652D1E-403F-A7CF-92A6-5FC2B81BB0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17318" y="3600451"/>
            <a:ext cx="3489257" cy="3257550"/>
          </a:xfrm>
          <a:custGeom>
            <a:avLst/>
            <a:gdLst>
              <a:gd name="connsiteX0" fmla="*/ 0 w 3708400"/>
              <a:gd name="connsiteY0" fmla="*/ 381000 h 3327400"/>
              <a:gd name="connsiteX1" fmla="*/ 2946400 w 3708400"/>
              <a:gd name="connsiteY1" fmla="*/ 3327400 h 3327400"/>
              <a:gd name="connsiteX2" fmla="*/ 3708400 w 3708400"/>
              <a:gd name="connsiteY2" fmla="*/ 3327400 h 3327400"/>
              <a:gd name="connsiteX3" fmla="*/ 381000 w 3708400"/>
              <a:gd name="connsiteY3" fmla="*/ 0 h 3327400"/>
              <a:gd name="connsiteX4" fmla="*/ 0 w 3708400"/>
              <a:gd name="connsiteY4" fmla="*/ 381000 h 332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327400">
                <a:moveTo>
                  <a:pt x="0" y="381000"/>
                </a:moveTo>
                <a:lnTo>
                  <a:pt x="2946400" y="3327400"/>
                </a:lnTo>
                <a:lnTo>
                  <a:pt x="3708400" y="33274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6E5D8BF-E3AD-E31C-8F2B-FA05114BA4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01792">
            <a:off x="2892299" y="-1720287"/>
            <a:ext cx="599872" cy="9761701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0BE3C0-4F34-B118-3DB4-7E44E69E82C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67722">
            <a:off x="-1358879" y="2798905"/>
            <a:ext cx="8100038" cy="52292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146964-04F6-BE52-EA03-9A5A3B77BC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60000">
            <a:off x="6795316" y="5631841"/>
            <a:ext cx="4165727" cy="45719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Icon&#10;&#10;Description automatically generated">
            <a:extLst>
              <a:ext uri="{FF2B5EF4-FFF2-40B4-BE49-F238E27FC236}">
                <a16:creationId xmlns:a16="http://schemas.microsoft.com/office/drawing/2014/main" id="{7EB3F7C9-6826-5062-A60A-5C61E6AB88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339" y="6001966"/>
            <a:ext cx="723207" cy="72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CE60CE0-D23B-DC5F-97EC-8EDCB7BF6115}"/>
              </a:ext>
            </a:extLst>
          </p:cNvPr>
          <p:cNvSpPr>
            <a:spLocks/>
          </p:cNvSpPr>
          <p:nvPr/>
        </p:nvSpPr>
        <p:spPr>
          <a:xfrm>
            <a:off x="820199" y="4656873"/>
            <a:ext cx="2194194" cy="6096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emium Vector | Financial and economic crisis concept businessman feels  down with descending graph symbol">
            <a:extLst>
              <a:ext uri="{FF2B5EF4-FFF2-40B4-BE49-F238E27FC236}">
                <a16:creationId xmlns:a16="http://schemas.microsoft.com/office/drawing/2014/main" id="{44B3C292-60A0-1FEC-BFA6-D6D622507B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2" y="1412821"/>
            <a:ext cx="3013497" cy="19691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D215C0-7B9F-0B27-BD62-2FBF1454D8AA}"/>
              </a:ext>
            </a:extLst>
          </p:cNvPr>
          <p:cNvSpPr txBox="1">
            <a:spLocks/>
          </p:cNvSpPr>
          <p:nvPr/>
        </p:nvSpPr>
        <p:spPr>
          <a:xfrm>
            <a:off x="922136" y="4759358"/>
            <a:ext cx="209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co Gothic ExtLt" panose="02000506000000020004" pitchFamily="2" charset="0"/>
              </a:rPr>
              <a:t>Economic Crisis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DF7F61E-DE64-B733-3844-2060B9B1ECFB}"/>
              </a:ext>
            </a:extLst>
          </p:cNvPr>
          <p:cNvSpPr>
            <a:spLocks/>
          </p:cNvSpPr>
          <p:nvPr/>
        </p:nvSpPr>
        <p:spPr>
          <a:xfrm>
            <a:off x="4585465" y="4644277"/>
            <a:ext cx="2716857" cy="6096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D9F9AF-73C0-5BD5-4368-F98704EF6168}"/>
              </a:ext>
            </a:extLst>
          </p:cNvPr>
          <p:cNvSpPr txBox="1">
            <a:spLocks/>
          </p:cNvSpPr>
          <p:nvPr/>
        </p:nvSpPr>
        <p:spPr>
          <a:xfrm>
            <a:off x="4587131" y="4498012"/>
            <a:ext cx="2716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co Gothic ExtLt" panose="02000506000000020004" pitchFamily="2" charset="0"/>
              </a:rPr>
              <a:t>Product cost increase</a:t>
            </a:r>
          </a:p>
          <a:p>
            <a:endParaRPr lang="en-US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A9286E-5EE5-D94F-5506-4A9632F14054}"/>
              </a:ext>
            </a:extLst>
          </p:cNvPr>
          <p:cNvSpPr>
            <a:spLocks/>
          </p:cNvSpPr>
          <p:nvPr/>
        </p:nvSpPr>
        <p:spPr>
          <a:xfrm>
            <a:off x="8061608" y="4644277"/>
            <a:ext cx="3790524" cy="6096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54C83C-1A6A-A93E-8CCC-B8F235977DF9}"/>
              </a:ext>
            </a:extLst>
          </p:cNvPr>
          <p:cNvSpPr txBox="1">
            <a:spLocks/>
          </p:cNvSpPr>
          <p:nvPr/>
        </p:nvSpPr>
        <p:spPr>
          <a:xfrm>
            <a:off x="8062347" y="4751609"/>
            <a:ext cx="3790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co Gothic ExtLt" panose="02000506000000020004" pitchFamily="2" charset="0"/>
              </a:rPr>
              <a:t>Reduction in the average</a:t>
            </a:r>
            <a:r>
              <a:rPr lang="el-GR" dirty="0">
                <a:latin typeface="Coco Gothic ExtLt" panose="02000506000000020004" pitchFamily="2" charset="0"/>
              </a:rPr>
              <a:t> </a:t>
            </a:r>
            <a:r>
              <a:rPr lang="en-US" dirty="0">
                <a:latin typeface="Coco Gothic ExtLt" panose="02000506000000020004" pitchFamily="2" charset="0"/>
              </a:rPr>
              <a:t>salary</a:t>
            </a:r>
          </a:p>
          <a:p>
            <a:endParaRPr lang="en-US" dirty="0">
              <a:latin typeface="Coco Gothic ExtLt" panose="02000506000000020004" pitchFamily="2" charset="0"/>
            </a:endParaRPr>
          </a:p>
        </p:txBody>
      </p:sp>
      <p:pic>
        <p:nvPicPr>
          <p:cNvPr id="1028" name="Picture 4" descr="How to Price A Product in 3 Simple Steps (2022)">
            <a:extLst>
              <a:ext uri="{FF2B5EF4-FFF2-40B4-BE49-F238E27FC236}">
                <a16:creationId xmlns:a16="http://schemas.microsoft.com/office/drawing/2014/main" id="{8211D629-0726-1ECC-E58E-8AF527DAE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157" y="1418406"/>
            <a:ext cx="3433394" cy="18195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VID-19: One-third of staff surveyed in Malaysia faced a pay cut of more  than 30%">
            <a:extLst>
              <a:ext uri="{FF2B5EF4-FFF2-40B4-BE49-F238E27FC236}">
                <a16:creationId xmlns:a16="http://schemas.microsoft.com/office/drawing/2014/main" id="{13059893-049A-E09F-FC8B-CF4E8CBC4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409" y="1391881"/>
            <a:ext cx="3377189" cy="189966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rrow: Up 12">
            <a:extLst>
              <a:ext uri="{FF2B5EF4-FFF2-40B4-BE49-F238E27FC236}">
                <a16:creationId xmlns:a16="http://schemas.microsoft.com/office/drawing/2014/main" id="{BDD24BD5-06DE-F1B0-3D02-C9406009112D}"/>
              </a:ext>
            </a:extLst>
          </p:cNvPr>
          <p:cNvSpPr/>
          <p:nvPr/>
        </p:nvSpPr>
        <p:spPr>
          <a:xfrm>
            <a:off x="1590985" y="3578774"/>
            <a:ext cx="574076" cy="971936"/>
          </a:xfrm>
          <a:prstGeom prst="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8DB94F1E-9771-926F-7401-F08167796D63}"/>
              </a:ext>
            </a:extLst>
          </p:cNvPr>
          <p:cNvSpPr/>
          <p:nvPr/>
        </p:nvSpPr>
        <p:spPr>
          <a:xfrm>
            <a:off x="5657017" y="3528256"/>
            <a:ext cx="574076" cy="971936"/>
          </a:xfrm>
          <a:prstGeom prst="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99D5902A-07DB-6710-B8FB-71D94A678CB9}"/>
              </a:ext>
            </a:extLst>
          </p:cNvPr>
          <p:cNvSpPr/>
          <p:nvPr/>
        </p:nvSpPr>
        <p:spPr>
          <a:xfrm>
            <a:off x="9767426" y="3582041"/>
            <a:ext cx="574076" cy="971936"/>
          </a:xfrm>
          <a:prstGeom prst="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0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">
            <a:extLst>
              <a:ext uri="{FF2B5EF4-FFF2-40B4-BE49-F238E27FC236}">
                <a16:creationId xmlns:a16="http://schemas.microsoft.com/office/drawing/2014/main" id="{09BFBFFA-0AB4-E134-F231-A2844BA2E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B957918-5E0C-367C-1D39-3954168B824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5400" y="-25400"/>
            <a:ext cx="2832100" cy="2832100"/>
          </a:xfrm>
          <a:custGeom>
            <a:avLst/>
            <a:gdLst>
              <a:gd name="connsiteX0" fmla="*/ 12700 w 2832100"/>
              <a:gd name="connsiteY0" fmla="*/ 0 h 2832100"/>
              <a:gd name="connsiteX1" fmla="*/ 2832100 w 2832100"/>
              <a:gd name="connsiteY1" fmla="*/ 0 h 2832100"/>
              <a:gd name="connsiteX2" fmla="*/ 0 w 2832100"/>
              <a:gd name="connsiteY2" fmla="*/ 2832100 h 2832100"/>
              <a:gd name="connsiteX3" fmla="*/ 0 w 2832100"/>
              <a:gd name="connsiteY3" fmla="*/ 127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100" h="2832100">
                <a:moveTo>
                  <a:pt x="12700" y="0"/>
                </a:moveTo>
                <a:lnTo>
                  <a:pt x="2832100" y="0"/>
                </a:lnTo>
                <a:lnTo>
                  <a:pt x="0" y="2832100"/>
                </a:lnTo>
                <a:lnTo>
                  <a:pt x="0" y="12700"/>
                </a:lnTo>
              </a:path>
            </a:pathLst>
          </a:custGeom>
          <a:solidFill>
            <a:srgbClr val="1DE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FA0454E-438E-71FA-DE13-1C2E3754AA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4400" y="3797300"/>
            <a:ext cx="6121400" cy="3073400"/>
          </a:xfrm>
          <a:custGeom>
            <a:avLst/>
            <a:gdLst>
              <a:gd name="connsiteX0" fmla="*/ 0 w 6121400"/>
              <a:gd name="connsiteY0" fmla="*/ 3073400 h 3073400"/>
              <a:gd name="connsiteX1" fmla="*/ 3073400 w 6121400"/>
              <a:gd name="connsiteY1" fmla="*/ 0 h 3073400"/>
              <a:gd name="connsiteX2" fmla="*/ 6121400 w 6121400"/>
              <a:gd name="connsiteY2" fmla="*/ 3048000 h 3073400"/>
              <a:gd name="connsiteX3" fmla="*/ 0 w 6121400"/>
              <a:gd name="connsiteY3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1400" h="3073400">
                <a:moveTo>
                  <a:pt x="0" y="3073400"/>
                </a:moveTo>
                <a:lnTo>
                  <a:pt x="3073400" y="0"/>
                </a:lnTo>
                <a:lnTo>
                  <a:pt x="6121400" y="3048000"/>
                </a:lnTo>
                <a:lnTo>
                  <a:pt x="0" y="3073400"/>
                </a:lnTo>
                <a:close/>
              </a:path>
            </a:pathLst>
          </a:custGeom>
          <a:solidFill>
            <a:srgbClr val="149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48FE09-C64F-A890-34C6-26DC9BA791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97800" y="0"/>
            <a:ext cx="4406900" cy="6858000"/>
          </a:xfrm>
          <a:custGeom>
            <a:avLst/>
            <a:gdLst>
              <a:gd name="connsiteX0" fmla="*/ 0 w 4406900"/>
              <a:gd name="connsiteY0" fmla="*/ 3784600 h 6858000"/>
              <a:gd name="connsiteX1" fmla="*/ 3784600 w 4406900"/>
              <a:gd name="connsiteY1" fmla="*/ 0 h 6858000"/>
              <a:gd name="connsiteX2" fmla="*/ 4406900 w 4406900"/>
              <a:gd name="connsiteY2" fmla="*/ 0 h 6858000"/>
              <a:gd name="connsiteX3" fmla="*/ 4406900 w 4406900"/>
              <a:gd name="connsiteY3" fmla="*/ 6858000 h 6858000"/>
              <a:gd name="connsiteX4" fmla="*/ 3035300 w 4406900"/>
              <a:gd name="connsiteY4" fmla="*/ 6858000 h 6858000"/>
              <a:gd name="connsiteX5" fmla="*/ 0 w 4406900"/>
              <a:gd name="connsiteY5" fmla="*/ 3784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900" h="6858000">
                <a:moveTo>
                  <a:pt x="0" y="3784600"/>
                </a:moveTo>
                <a:lnTo>
                  <a:pt x="3784600" y="0"/>
                </a:lnTo>
                <a:lnTo>
                  <a:pt x="4406900" y="0"/>
                </a:lnTo>
                <a:lnTo>
                  <a:pt x="4406900" y="6858000"/>
                </a:lnTo>
                <a:lnTo>
                  <a:pt x="3035300" y="6858000"/>
                </a:lnTo>
                <a:lnTo>
                  <a:pt x="0" y="3784600"/>
                </a:lnTo>
                <a:close/>
              </a:path>
            </a:pathLst>
          </a:custGeom>
          <a:solidFill>
            <a:srgbClr val="36D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38D232E-D176-A9A6-F49E-06EB8703A68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17318" y="3600451"/>
            <a:ext cx="3489257" cy="3257550"/>
          </a:xfrm>
          <a:custGeom>
            <a:avLst/>
            <a:gdLst>
              <a:gd name="connsiteX0" fmla="*/ 0 w 3708400"/>
              <a:gd name="connsiteY0" fmla="*/ 381000 h 3327400"/>
              <a:gd name="connsiteX1" fmla="*/ 2946400 w 3708400"/>
              <a:gd name="connsiteY1" fmla="*/ 3327400 h 3327400"/>
              <a:gd name="connsiteX2" fmla="*/ 3708400 w 3708400"/>
              <a:gd name="connsiteY2" fmla="*/ 3327400 h 3327400"/>
              <a:gd name="connsiteX3" fmla="*/ 381000 w 3708400"/>
              <a:gd name="connsiteY3" fmla="*/ 0 h 3327400"/>
              <a:gd name="connsiteX4" fmla="*/ 0 w 3708400"/>
              <a:gd name="connsiteY4" fmla="*/ 381000 h 332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327400">
                <a:moveTo>
                  <a:pt x="0" y="381000"/>
                </a:moveTo>
                <a:lnTo>
                  <a:pt x="2946400" y="3327400"/>
                </a:lnTo>
                <a:lnTo>
                  <a:pt x="3708400" y="33274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CD5E70-F9D6-5E61-BF9B-F09C2146DF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01792">
            <a:off x="2892299" y="-1720287"/>
            <a:ext cx="599872" cy="9761701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BB4C1B-7ADB-99C5-284F-D6F7E67864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67722">
            <a:off x="-1358879" y="2798905"/>
            <a:ext cx="8100038" cy="52292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B6A526-CC6C-4AD5-196A-DC42A09E60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60000">
            <a:off x="6795316" y="5631841"/>
            <a:ext cx="4165727" cy="45719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E513B12D-D634-FD1C-BC46-2FB0747ED39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339" y="6001966"/>
            <a:ext cx="723207" cy="72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359CFC-34F9-6A19-25B0-056AF6C1DB12}"/>
              </a:ext>
            </a:extLst>
          </p:cNvPr>
          <p:cNvSpPr>
            <a:spLocks/>
          </p:cNvSpPr>
          <p:nvPr/>
        </p:nvSpPr>
        <p:spPr>
          <a:xfrm>
            <a:off x="5571982" y="676842"/>
            <a:ext cx="6481116" cy="22467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295DFB2-59C3-602E-298E-795596B5A30B}"/>
              </a:ext>
            </a:extLst>
          </p:cNvPr>
          <p:cNvSpPr>
            <a:spLocks/>
          </p:cNvSpPr>
          <p:nvPr/>
        </p:nvSpPr>
        <p:spPr>
          <a:xfrm>
            <a:off x="335081" y="4265052"/>
            <a:ext cx="6481116" cy="22467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A16875-58E4-149A-1C4D-C35CE0E05F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80484" y="679625"/>
            <a:ext cx="63388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co Gothic ExtLt" panose="02000506000000020004" pitchFamily="2" charset="0"/>
              </a:rPr>
              <a:t>PANDA</a:t>
            </a:r>
            <a:r>
              <a:rPr lang="en-US" sz="2800" dirty="0">
                <a:latin typeface="Coco Gothic ExtLt" panose="02000506000000020004" pitchFamily="2" charset="0"/>
              </a:rPr>
              <a:t> is a free application, which purpose is to compare the prices of the same products from the different local supermarkets, thus showing the best price for each product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757D66-1415-3634-B85F-61A2E56768AB}"/>
              </a:ext>
            </a:extLst>
          </p:cNvPr>
          <p:cNvSpPr txBox="1"/>
          <p:nvPr/>
        </p:nvSpPr>
        <p:spPr>
          <a:xfrm>
            <a:off x="478809" y="4462202"/>
            <a:ext cx="635793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Coco Gothic ExtLt" panose="02000506000000020004" pitchFamily="2" charset="0"/>
              </a:rPr>
              <a:t>It will show through a map view, the availability of the product of choice of the user from the supermarkets around his area</a:t>
            </a:r>
          </a:p>
        </p:txBody>
      </p:sp>
    </p:spTree>
    <p:extLst>
      <p:ext uri="{BB962C8B-B14F-4D97-AF65-F5344CB8AC3E}">
        <p14:creationId xmlns:p14="http://schemas.microsoft.com/office/powerpoint/2010/main" val="282509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">
            <a:extLst>
              <a:ext uri="{FF2B5EF4-FFF2-40B4-BE49-F238E27FC236}">
                <a16:creationId xmlns:a16="http://schemas.microsoft.com/office/drawing/2014/main" id="{3090C6C6-21E1-B890-DB77-D615EB5748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A085E25-402C-B183-C44F-EC817F7947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5400" y="-25400"/>
            <a:ext cx="2832100" cy="2832100"/>
          </a:xfrm>
          <a:custGeom>
            <a:avLst/>
            <a:gdLst>
              <a:gd name="connsiteX0" fmla="*/ 12700 w 2832100"/>
              <a:gd name="connsiteY0" fmla="*/ 0 h 2832100"/>
              <a:gd name="connsiteX1" fmla="*/ 2832100 w 2832100"/>
              <a:gd name="connsiteY1" fmla="*/ 0 h 2832100"/>
              <a:gd name="connsiteX2" fmla="*/ 0 w 2832100"/>
              <a:gd name="connsiteY2" fmla="*/ 2832100 h 2832100"/>
              <a:gd name="connsiteX3" fmla="*/ 0 w 2832100"/>
              <a:gd name="connsiteY3" fmla="*/ 127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100" h="2832100">
                <a:moveTo>
                  <a:pt x="12700" y="0"/>
                </a:moveTo>
                <a:lnTo>
                  <a:pt x="2832100" y="0"/>
                </a:lnTo>
                <a:lnTo>
                  <a:pt x="0" y="2832100"/>
                </a:lnTo>
                <a:lnTo>
                  <a:pt x="0" y="12700"/>
                </a:lnTo>
              </a:path>
            </a:pathLst>
          </a:custGeom>
          <a:solidFill>
            <a:srgbClr val="1DE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98ACAD6-67CF-7D23-1280-368E91B6E6D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4400" y="3797300"/>
            <a:ext cx="6121400" cy="3073400"/>
          </a:xfrm>
          <a:custGeom>
            <a:avLst/>
            <a:gdLst>
              <a:gd name="connsiteX0" fmla="*/ 0 w 6121400"/>
              <a:gd name="connsiteY0" fmla="*/ 3073400 h 3073400"/>
              <a:gd name="connsiteX1" fmla="*/ 3073400 w 6121400"/>
              <a:gd name="connsiteY1" fmla="*/ 0 h 3073400"/>
              <a:gd name="connsiteX2" fmla="*/ 6121400 w 6121400"/>
              <a:gd name="connsiteY2" fmla="*/ 3048000 h 3073400"/>
              <a:gd name="connsiteX3" fmla="*/ 0 w 6121400"/>
              <a:gd name="connsiteY3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1400" h="3073400">
                <a:moveTo>
                  <a:pt x="0" y="3073400"/>
                </a:moveTo>
                <a:lnTo>
                  <a:pt x="3073400" y="0"/>
                </a:lnTo>
                <a:lnTo>
                  <a:pt x="6121400" y="3048000"/>
                </a:lnTo>
                <a:lnTo>
                  <a:pt x="0" y="3073400"/>
                </a:lnTo>
                <a:close/>
              </a:path>
            </a:pathLst>
          </a:custGeom>
          <a:solidFill>
            <a:srgbClr val="149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92AAC0E-9171-818F-5D3A-6AD8FFC951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97800" y="0"/>
            <a:ext cx="4406900" cy="6858000"/>
          </a:xfrm>
          <a:custGeom>
            <a:avLst/>
            <a:gdLst>
              <a:gd name="connsiteX0" fmla="*/ 0 w 4406900"/>
              <a:gd name="connsiteY0" fmla="*/ 3784600 h 6858000"/>
              <a:gd name="connsiteX1" fmla="*/ 3784600 w 4406900"/>
              <a:gd name="connsiteY1" fmla="*/ 0 h 6858000"/>
              <a:gd name="connsiteX2" fmla="*/ 4406900 w 4406900"/>
              <a:gd name="connsiteY2" fmla="*/ 0 h 6858000"/>
              <a:gd name="connsiteX3" fmla="*/ 4406900 w 4406900"/>
              <a:gd name="connsiteY3" fmla="*/ 6858000 h 6858000"/>
              <a:gd name="connsiteX4" fmla="*/ 3035300 w 4406900"/>
              <a:gd name="connsiteY4" fmla="*/ 6858000 h 6858000"/>
              <a:gd name="connsiteX5" fmla="*/ 0 w 4406900"/>
              <a:gd name="connsiteY5" fmla="*/ 3784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900" h="6858000">
                <a:moveTo>
                  <a:pt x="0" y="3784600"/>
                </a:moveTo>
                <a:lnTo>
                  <a:pt x="3784600" y="0"/>
                </a:lnTo>
                <a:lnTo>
                  <a:pt x="4406900" y="0"/>
                </a:lnTo>
                <a:lnTo>
                  <a:pt x="4406900" y="6858000"/>
                </a:lnTo>
                <a:lnTo>
                  <a:pt x="3035300" y="6858000"/>
                </a:lnTo>
                <a:lnTo>
                  <a:pt x="0" y="3784600"/>
                </a:lnTo>
                <a:close/>
              </a:path>
            </a:pathLst>
          </a:custGeom>
          <a:solidFill>
            <a:srgbClr val="36D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ECA5C62-EA76-DEB7-7C55-BD517EFA2B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17318" y="3600451"/>
            <a:ext cx="3489257" cy="3257550"/>
          </a:xfrm>
          <a:custGeom>
            <a:avLst/>
            <a:gdLst>
              <a:gd name="connsiteX0" fmla="*/ 0 w 3708400"/>
              <a:gd name="connsiteY0" fmla="*/ 381000 h 3327400"/>
              <a:gd name="connsiteX1" fmla="*/ 2946400 w 3708400"/>
              <a:gd name="connsiteY1" fmla="*/ 3327400 h 3327400"/>
              <a:gd name="connsiteX2" fmla="*/ 3708400 w 3708400"/>
              <a:gd name="connsiteY2" fmla="*/ 3327400 h 3327400"/>
              <a:gd name="connsiteX3" fmla="*/ 381000 w 3708400"/>
              <a:gd name="connsiteY3" fmla="*/ 0 h 3327400"/>
              <a:gd name="connsiteX4" fmla="*/ 0 w 3708400"/>
              <a:gd name="connsiteY4" fmla="*/ 381000 h 332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327400">
                <a:moveTo>
                  <a:pt x="0" y="381000"/>
                </a:moveTo>
                <a:lnTo>
                  <a:pt x="2946400" y="3327400"/>
                </a:lnTo>
                <a:lnTo>
                  <a:pt x="3708400" y="33274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A897BA-1D78-E84B-D6CE-F9A90E28F2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01792">
            <a:off x="2892299" y="-1720287"/>
            <a:ext cx="599872" cy="9761701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4C0145-F5C5-A913-D867-71B794AD333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67722">
            <a:off x="-1358879" y="2798905"/>
            <a:ext cx="8100038" cy="52292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0694C-4617-58DB-08ED-53160003FA4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60000">
            <a:off x="6795316" y="5631841"/>
            <a:ext cx="4165727" cy="45719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4E091D44-2FD0-2B5B-75D1-6DD2D8FD0CC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339" y="6001966"/>
            <a:ext cx="723207" cy="72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5" name="Picture 14" descr="Table&#10;&#10;Description automatically generated">
            <a:extLst>
              <a:ext uri="{FF2B5EF4-FFF2-40B4-BE49-F238E27FC236}">
                <a16:creationId xmlns:a16="http://schemas.microsoft.com/office/drawing/2014/main" id="{70F1E1EF-C3CB-CF6C-6801-9953BA75A8A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866" y="855886"/>
            <a:ext cx="9786267" cy="53131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304800" algn="tl" rotWithShape="0">
              <a:srgbClr val="000000">
                <a:alpha val="6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735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pattern">
            <a:extLst>
              <a:ext uri="{FF2B5EF4-FFF2-40B4-BE49-F238E27FC236}">
                <a16:creationId xmlns:a16="http://schemas.microsoft.com/office/drawing/2014/main" id="{B7B703E9-D80D-5F51-6E4B-75CCB043A15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0"/>
          </a:effectLst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B83B667-E2FC-4D64-1A54-F9995C8D9C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5400" y="-25400"/>
            <a:ext cx="2832100" cy="2832100"/>
          </a:xfrm>
          <a:custGeom>
            <a:avLst/>
            <a:gdLst>
              <a:gd name="connsiteX0" fmla="*/ 12700 w 2832100"/>
              <a:gd name="connsiteY0" fmla="*/ 0 h 2832100"/>
              <a:gd name="connsiteX1" fmla="*/ 2832100 w 2832100"/>
              <a:gd name="connsiteY1" fmla="*/ 0 h 2832100"/>
              <a:gd name="connsiteX2" fmla="*/ 0 w 2832100"/>
              <a:gd name="connsiteY2" fmla="*/ 2832100 h 2832100"/>
              <a:gd name="connsiteX3" fmla="*/ 0 w 2832100"/>
              <a:gd name="connsiteY3" fmla="*/ 12700 h 283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2100" h="2832100">
                <a:moveTo>
                  <a:pt x="12700" y="0"/>
                </a:moveTo>
                <a:lnTo>
                  <a:pt x="2832100" y="0"/>
                </a:lnTo>
                <a:lnTo>
                  <a:pt x="0" y="2832100"/>
                </a:lnTo>
                <a:lnTo>
                  <a:pt x="0" y="12700"/>
                </a:lnTo>
              </a:path>
            </a:pathLst>
          </a:custGeom>
          <a:solidFill>
            <a:srgbClr val="1DEB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4BE5A54-2482-8623-9215-74BAFD4398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24400" y="3797300"/>
            <a:ext cx="6121400" cy="3073400"/>
          </a:xfrm>
          <a:custGeom>
            <a:avLst/>
            <a:gdLst>
              <a:gd name="connsiteX0" fmla="*/ 0 w 6121400"/>
              <a:gd name="connsiteY0" fmla="*/ 3073400 h 3073400"/>
              <a:gd name="connsiteX1" fmla="*/ 3073400 w 6121400"/>
              <a:gd name="connsiteY1" fmla="*/ 0 h 3073400"/>
              <a:gd name="connsiteX2" fmla="*/ 6121400 w 6121400"/>
              <a:gd name="connsiteY2" fmla="*/ 3048000 h 3073400"/>
              <a:gd name="connsiteX3" fmla="*/ 0 w 6121400"/>
              <a:gd name="connsiteY3" fmla="*/ 3073400 h 307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1400" h="3073400">
                <a:moveTo>
                  <a:pt x="0" y="3073400"/>
                </a:moveTo>
                <a:lnTo>
                  <a:pt x="3073400" y="0"/>
                </a:lnTo>
                <a:lnTo>
                  <a:pt x="6121400" y="3048000"/>
                </a:lnTo>
                <a:lnTo>
                  <a:pt x="0" y="3073400"/>
                </a:lnTo>
                <a:close/>
              </a:path>
            </a:pathLst>
          </a:custGeom>
          <a:solidFill>
            <a:srgbClr val="149F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C99D169-DF98-3174-373A-E3E45B8FE3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97800" y="0"/>
            <a:ext cx="4406900" cy="6858000"/>
          </a:xfrm>
          <a:custGeom>
            <a:avLst/>
            <a:gdLst>
              <a:gd name="connsiteX0" fmla="*/ 0 w 4406900"/>
              <a:gd name="connsiteY0" fmla="*/ 3784600 h 6858000"/>
              <a:gd name="connsiteX1" fmla="*/ 3784600 w 4406900"/>
              <a:gd name="connsiteY1" fmla="*/ 0 h 6858000"/>
              <a:gd name="connsiteX2" fmla="*/ 4406900 w 4406900"/>
              <a:gd name="connsiteY2" fmla="*/ 0 h 6858000"/>
              <a:gd name="connsiteX3" fmla="*/ 4406900 w 4406900"/>
              <a:gd name="connsiteY3" fmla="*/ 6858000 h 6858000"/>
              <a:gd name="connsiteX4" fmla="*/ 3035300 w 4406900"/>
              <a:gd name="connsiteY4" fmla="*/ 6858000 h 6858000"/>
              <a:gd name="connsiteX5" fmla="*/ 0 w 4406900"/>
              <a:gd name="connsiteY5" fmla="*/ 3784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06900" h="6858000">
                <a:moveTo>
                  <a:pt x="0" y="3784600"/>
                </a:moveTo>
                <a:lnTo>
                  <a:pt x="3784600" y="0"/>
                </a:lnTo>
                <a:lnTo>
                  <a:pt x="4406900" y="0"/>
                </a:lnTo>
                <a:lnTo>
                  <a:pt x="4406900" y="6858000"/>
                </a:lnTo>
                <a:lnTo>
                  <a:pt x="3035300" y="6858000"/>
                </a:lnTo>
                <a:lnTo>
                  <a:pt x="0" y="3784600"/>
                </a:lnTo>
                <a:close/>
              </a:path>
            </a:pathLst>
          </a:custGeom>
          <a:solidFill>
            <a:srgbClr val="36D6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C2671F8-698B-E940-480D-2FC72F1573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17318" y="3600451"/>
            <a:ext cx="3489257" cy="3257550"/>
          </a:xfrm>
          <a:custGeom>
            <a:avLst/>
            <a:gdLst>
              <a:gd name="connsiteX0" fmla="*/ 0 w 3708400"/>
              <a:gd name="connsiteY0" fmla="*/ 381000 h 3327400"/>
              <a:gd name="connsiteX1" fmla="*/ 2946400 w 3708400"/>
              <a:gd name="connsiteY1" fmla="*/ 3327400 h 3327400"/>
              <a:gd name="connsiteX2" fmla="*/ 3708400 w 3708400"/>
              <a:gd name="connsiteY2" fmla="*/ 3327400 h 3327400"/>
              <a:gd name="connsiteX3" fmla="*/ 381000 w 3708400"/>
              <a:gd name="connsiteY3" fmla="*/ 0 h 3327400"/>
              <a:gd name="connsiteX4" fmla="*/ 0 w 3708400"/>
              <a:gd name="connsiteY4" fmla="*/ 381000 h 332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327400">
                <a:moveTo>
                  <a:pt x="0" y="381000"/>
                </a:moveTo>
                <a:lnTo>
                  <a:pt x="2946400" y="3327400"/>
                </a:lnTo>
                <a:lnTo>
                  <a:pt x="3708400" y="3327400"/>
                </a:lnTo>
                <a:lnTo>
                  <a:pt x="38100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72796D-E5B0-520F-E77D-9B6B89C84B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01792">
            <a:off x="2892299" y="-1720287"/>
            <a:ext cx="599872" cy="9761701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146C07-D436-A931-EA64-FCBE04301B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67722">
            <a:off x="-1358879" y="2798905"/>
            <a:ext cx="8100038" cy="52292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16232B-C8ED-2E35-0F4B-192FA062E17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760000">
            <a:off x="6795316" y="5631841"/>
            <a:ext cx="4165727" cy="45719"/>
          </a:xfrm>
          <a:prstGeom prst="rect">
            <a:avLst/>
          </a:prstGeom>
          <a:solidFill>
            <a:srgbClr val="EDE4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AC04079-D29E-602B-C8E5-54FA5321C0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9339" y="6001966"/>
            <a:ext cx="723207" cy="723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2B10B4F-3C8E-8444-C82B-FF019AA537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28694" y="4554702"/>
            <a:ext cx="1853852" cy="1348839"/>
          </a:xfrm>
          <a:prstGeom prst="wedgeRoundRectCallout">
            <a:avLst>
              <a:gd name="adj1" fmla="val -948"/>
              <a:gd name="adj2" fmla="val 67026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C3CF15-D716-5959-0D1B-B558DC6C924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80955" y="4576832"/>
            <a:ext cx="21606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co Gothic ExtLt" panose="02000506000000020004" pitchFamily="2" charset="0"/>
              </a:rPr>
              <a:t>Credits for our app logo to Thomas Tsirgotakis ©</a:t>
            </a:r>
            <a:r>
              <a:rPr lang="en-US" dirty="0">
                <a:latin typeface="Coco Gothic ExtLt" panose="02000506000000020004" pitchFamily="2" charset="0"/>
              </a:rPr>
              <a:t>	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2686450-3532-24FF-F09E-583AB9A9694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71925" y="2565062"/>
            <a:ext cx="4248150" cy="54862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F691AD-213E-6FCF-F58D-DE5294B547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92550" y="2590464"/>
            <a:ext cx="4406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co Gothic ExtLt" panose="02000506000000020004" pitchFamily="2" charset="0"/>
              </a:rPr>
              <a:t>Thank you for your time !!!</a:t>
            </a:r>
          </a:p>
        </p:txBody>
      </p:sp>
    </p:spTree>
    <p:extLst>
      <p:ext uri="{BB962C8B-B14F-4D97-AF65-F5344CB8AC3E}">
        <p14:creationId xmlns:p14="http://schemas.microsoft.com/office/powerpoint/2010/main" val="252060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95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Coco Gothic ExtLt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Anastasios Soumpakis</dc:creator>
  <cp:lastModifiedBy>Anastasios Soumpakis</cp:lastModifiedBy>
  <cp:revision>3</cp:revision>
  <dcterms:created xsi:type="dcterms:W3CDTF">2022-12-12T21:23:58Z</dcterms:created>
  <dcterms:modified xsi:type="dcterms:W3CDTF">2022-12-13T02:45:49Z</dcterms:modified>
</cp:coreProperties>
</file>