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web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2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41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496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5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30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40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82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12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1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7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8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28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4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3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8A47A-B94E-43FE-BA8D-AC5509E0D0AE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DFA5E3-1D8A-4677-9244-5EF686CED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0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can we get electricity from carbon dioxide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Creator:Sadiq</a:t>
            </a:r>
            <a:r>
              <a:rPr lang="en-US" dirty="0" smtClean="0"/>
              <a:t> </a:t>
            </a:r>
            <a:r>
              <a:rPr lang="en-US" dirty="0" err="1" smtClean="0"/>
              <a:t>Karimov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17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7"/>
    </mc:Choice>
    <mc:Fallback>
      <p:transition spd="slow" advTm="2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39" y="2559836"/>
            <a:ext cx="8596668" cy="248868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About 7 million people die from air pollution every year.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Air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pollution is the 4th biggest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danger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human health.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Air pollution kills more people in the United States than guns and car accidents.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Air pollution kills more than 1 million seabirds every year.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mass of dirty air from China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traveling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California's Central Valley.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610" y="159741"/>
            <a:ext cx="85386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facts about air pollution</a:t>
            </a:r>
            <a:endParaRPr lang="ru-RU" sz="5400" b="0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7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During Coronavirus pandemic,</a:t>
            </a:r>
            <a:r>
              <a:rPr lang="az-Latn-A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weather was very clean and </a:t>
            </a:r>
            <a:r>
              <a:rPr lang="en-US" dirty="0" smtClean="0"/>
              <a:t>clear</a:t>
            </a:r>
            <a:r>
              <a:rPr lang="az-Latn-AZ" dirty="0" smtClean="0"/>
              <a:t>.</a:t>
            </a:r>
            <a:r>
              <a:rPr lang="en-US" dirty="0" smtClean="0"/>
              <a:t>We can see that from this picture.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37" y="2624229"/>
            <a:ext cx="6469061" cy="3881437"/>
          </a:xfrm>
        </p:spPr>
      </p:pic>
    </p:spTree>
    <p:extLst>
      <p:ext uri="{BB962C8B-B14F-4D97-AF65-F5344CB8AC3E}">
        <p14:creationId xmlns:p14="http://schemas.microsoft.com/office/powerpoint/2010/main" val="41651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0615" y="940158"/>
            <a:ext cx="7805811" cy="4014391"/>
          </a:xfrm>
        </p:spPr>
        <p:txBody>
          <a:bodyPr>
            <a:normAutofit/>
          </a:bodyPr>
          <a:lstStyle/>
          <a:p>
            <a:pPr algn="l"/>
            <a:r>
              <a:rPr lang="az-Latn-AZ" sz="3200" dirty="0" smtClean="0">
                <a:solidFill>
                  <a:schemeClr val="accent1">
                    <a:lumMod val="75000"/>
                  </a:schemeClr>
                </a:solidFill>
              </a:rPr>
              <a:t>Bu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air is getting polluted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again.The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main thing is that there is too much gas on the roads where the trucks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pass.We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have to find a way to keep the air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clean.For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this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reason,I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find new solution to this problem.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09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16" y="1270000"/>
            <a:ext cx="6846026" cy="4299876"/>
          </a:xfrm>
        </p:spPr>
      </p:pic>
      <p:pic>
        <p:nvPicPr>
          <p:cNvPr id="7" name="Record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0184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5" y="292109"/>
            <a:ext cx="4142369" cy="252120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12" y="1810613"/>
            <a:ext cx="4469009" cy="23409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0" y="3825672"/>
            <a:ext cx="4508778" cy="24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971" y="82118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This project’s cost is not </a:t>
            </a:r>
            <a:r>
              <a:rPr lang="en-US" sz="2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expensive.If</a:t>
            </a: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any company help </a:t>
            </a:r>
            <a:r>
              <a:rPr lang="en-US" sz="2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me,we</a:t>
            </a: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can do </a:t>
            </a:r>
            <a:r>
              <a:rPr lang="en-US" sz="2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it.So,we</a:t>
            </a: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can sell </a:t>
            </a:r>
            <a:r>
              <a:rPr lang="en-US" sz="2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it.In</a:t>
            </a: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this </a:t>
            </a:r>
            <a:r>
              <a:rPr lang="en-US" sz="28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way,this</a:t>
            </a: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product can use to every 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car </a:t>
            </a: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and</a:t>
            </a:r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on factory </a:t>
            </a:r>
            <a:r>
              <a:rPr 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chimneys.</a:t>
            </a:r>
            <a:endParaRPr lang="ru-RU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169</Words>
  <Application>Microsoft Office PowerPoint</Application>
  <PresentationFormat>Широкоэкранный</PresentationFormat>
  <Paragraphs>11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How can we get electricity from carbon dioxide</vt:lpstr>
      <vt:lpstr>Презентация PowerPoint</vt:lpstr>
      <vt:lpstr>During Coronavirus pandemic,the weather was very clean and clear.We can see that from this picture.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get electricity from carbon dioxide</dc:title>
  <dc:creator>Учетная запись Майкрософт</dc:creator>
  <cp:lastModifiedBy>Учетная запись Майкрософт</cp:lastModifiedBy>
  <cp:revision>5</cp:revision>
  <dcterms:created xsi:type="dcterms:W3CDTF">2022-07-25T13:31:19Z</dcterms:created>
  <dcterms:modified xsi:type="dcterms:W3CDTF">2022-07-26T10:23:50Z</dcterms:modified>
</cp:coreProperties>
</file>